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legreya S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legreyaSC-bold.fntdata"/><Relationship Id="rId23" Type="http://schemas.openxmlformats.org/officeDocument/2006/relationships/font" Target="fonts/Alegreya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egreyaSC-boldItalic.fntdata"/><Relationship Id="rId25" Type="http://schemas.openxmlformats.org/officeDocument/2006/relationships/font" Target="fonts/AlegreyaS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dab7842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9dab7842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e7b506b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e7b506b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e7b506b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e7b506b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dab7842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dab7842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dab7842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dab7842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dab7842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dab7842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9dab7842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9dab7842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1e7b506b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1e7b506b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1e7b506b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1e7b506b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dab78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9dab78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e7b506b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1e7b506b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9dab784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9dab784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dab784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9dab784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1e7b506b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1e7b506b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dab784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dab784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dab7842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dab7842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8.png"/><Relationship Id="rId5" Type="http://schemas.openxmlformats.org/officeDocument/2006/relationships/image" Target="../media/image24.jpg"/><Relationship Id="rId6" Type="http://schemas.openxmlformats.org/officeDocument/2006/relationships/image" Target="../media/image26.png"/><Relationship Id="rId7" Type="http://schemas.openxmlformats.org/officeDocument/2006/relationships/image" Target="../media/image44.jpg"/><Relationship Id="rId8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46.jp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32.jpg"/><Relationship Id="rId5" Type="http://schemas.openxmlformats.org/officeDocument/2006/relationships/image" Target="../media/image45.png"/><Relationship Id="rId6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Relationship Id="rId5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49.jpg"/><Relationship Id="rId5" Type="http://schemas.openxmlformats.org/officeDocument/2006/relationships/image" Target="../media/image40.jpg"/><Relationship Id="rId6" Type="http://schemas.openxmlformats.org/officeDocument/2006/relationships/image" Target="../media/image4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9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7.jpg"/><Relationship Id="rId8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65550" y="4304875"/>
            <a:ext cx="83784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00"/>
                </a:solidFill>
                <a:latin typeface="Alegreya SC"/>
                <a:ea typeface="Alegreya SC"/>
                <a:cs typeface="Alegreya SC"/>
                <a:sym typeface="Alegreya SC"/>
              </a:rPr>
              <a:t>Projet de production Bachelor 1 Game Design, ETPA Rennes 2019-2020</a:t>
            </a:r>
            <a:endParaRPr sz="1900">
              <a:solidFill>
                <a:srgbClr val="000000"/>
              </a:solidFill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5350" y="167200"/>
            <a:ext cx="1313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CHAMBRUN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Eloi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B1GDA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813" y="93300"/>
            <a:ext cx="4134376" cy="40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347150" y="4735075"/>
            <a:ext cx="449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mini-jeux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700675" y="873575"/>
            <a:ext cx="1449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Cage de pierres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290475" y="873575"/>
            <a:ext cx="1604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Assaut rampant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651400" y="873575"/>
            <a:ext cx="1604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sables mouvants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1264013"/>
            <a:ext cx="1725199" cy="244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7298" l="0" r="0" t="49817"/>
          <a:stretch/>
        </p:blipFill>
        <p:spPr>
          <a:xfrm>
            <a:off x="562575" y="3704075"/>
            <a:ext cx="1729980" cy="1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923" y="1264038"/>
            <a:ext cx="1725199" cy="244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925" y="3704075"/>
            <a:ext cx="1725200" cy="107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0300" y="1264013"/>
            <a:ext cx="1725199" cy="244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8">
            <a:alphaModFix/>
          </a:blip>
          <a:srcRect b="14474" l="0" r="0" t="11936"/>
          <a:stretch/>
        </p:blipFill>
        <p:spPr>
          <a:xfrm>
            <a:off x="6527912" y="3704050"/>
            <a:ext cx="1729976" cy="9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10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3C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995200" y="1273925"/>
            <a:ext cx="1186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Affichage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864775" y="1273925"/>
            <a:ext cx="1333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Interaction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528575" y="1273925"/>
            <a:ext cx="2127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Caméra et Character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64325"/>
            <a:ext cx="14668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50" y="1859563"/>
            <a:ext cx="14668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162" y="1859575"/>
            <a:ext cx="2340425" cy="1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987" y="1864325"/>
            <a:ext cx="1270476" cy="27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11/17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Direction artistique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4960" l="3556" r="3351" t="5014"/>
          <a:stretch/>
        </p:blipFill>
        <p:spPr>
          <a:xfrm>
            <a:off x="2111700" y="1265925"/>
            <a:ext cx="5197475" cy="3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12/17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Logo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75" y="1440850"/>
            <a:ext cx="2733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575" y="3160650"/>
            <a:ext cx="28194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800" y="1313450"/>
            <a:ext cx="27336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13/17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monde extérieur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750" y="1397725"/>
            <a:ext cx="2153575" cy="1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25" y="1397725"/>
            <a:ext cx="1703335" cy="1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1750" y="2673350"/>
            <a:ext cx="3856901" cy="190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8652" y="1397725"/>
            <a:ext cx="1603600" cy="318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14/17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Créatures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65" y="1433513"/>
            <a:ext cx="385736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525" y="3193138"/>
            <a:ext cx="30480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125" y="1433513"/>
            <a:ext cx="2143112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15/17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refuge et survivants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75" y="1635275"/>
            <a:ext cx="24860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400" y="1635275"/>
            <a:ext cx="2083663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00" y="1263675"/>
            <a:ext cx="2816875" cy="1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00" y="2950200"/>
            <a:ext cx="2816875" cy="18030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16/17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Post-mortem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34353" l="0" r="0" t="0"/>
          <a:stretch/>
        </p:blipFill>
        <p:spPr>
          <a:xfrm>
            <a:off x="2393188" y="1046100"/>
            <a:ext cx="4357625" cy="38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4304100" y="4735075"/>
            <a:ext cx="535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17/17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Cadrage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9475" y="1383100"/>
            <a:ext cx="6302400" cy="3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réaliser un “WareLike”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selon un persona prédéfini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fort en incarnation et en détachement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proposant un contenu qualitatif qui saura faire le “buzz”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Afin de créer une communauté 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en compétition amicale et fidélisée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comportant 6 mini-jeu avec différents niveaux de difficulté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2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625" y="780000"/>
            <a:ext cx="2127325" cy="268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Genre Ware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226" y="1706575"/>
            <a:ext cx="2380088" cy="132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312" y="1706575"/>
            <a:ext cx="2336663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234" y="3032811"/>
            <a:ext cx="2380078" cy="17683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69750" y="1229575"/>
            <a:ext cx="203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références du genre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3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UeX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09475" y="1210225"/>
            <a:ext cx="724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Pitch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88" y="652625"/>
            <a:ext cx="2958800" cy="41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4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849" y="1297200"/>
            <a:ext cx="1310751" cy="30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Références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325" y="2962325"/>
            <a:ext cx="3883248" cy="194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25" y="535300"/>
            <a:ext cx="3883251" cy="242703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504825" y="1369475"/>
            <a:ext cx="2157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Dumb Way to Die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504825" y="3476950"/>
            <a:ext cx="2157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Fallout Shelter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5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Contraintes, potentiels, portée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97250" y="1474100"/>
            <a:ext cx="30177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durée des mini-jeux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garder une cohérence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495800" y="1474100"/>
            <a:ext cx="3860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enchaînement des mini-jeux : chaotique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entretien du refuge : pousse à revenir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libre interprétation de l’univers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431300" y="3092650"/>
            <a:ext cx="38601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représentation de l’avarice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“après moi, le déluge”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décalé de la réalité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peut pousser à la réflection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6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125" y="2820875"/>
            <a:ext cx="2122784" cy="1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Concept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29950" y="1226150"/>
            <a:ext cx="35193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philosophie de progression du joueur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évolution du refuge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raids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egreya SC"/>
              <a:buChar char="●"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aspect communautaire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912600" y="1226150"/>
            <a:ext cx="3232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conditions de victoire et de défaite :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3161" l="7568" r="15353" t="3323"/>
          <a:stretch/>
        </p:blipFill>
        <p:spPr>
          <a:xfrm>
            <a:off x="5206713" y="1632225"/>
            <a:ext cx="2644275" cy="337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7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389" y="2850425"/>
            <a:ext cx="981886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Partie idéale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075" y="1017725"/>
            <a:ext cx="540422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80674"/>
            <a:ext cx="2551275" cy="2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8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Alegreya SC"/>
                <a:ea typeface="Alegreya SC"/>
                <a:cs typeface="Alegreya SC"/>
                <a:sym typeface="Alegreya SC"/>
              </a:rPr>
              <a:t>mini-jeux</a:t>
            </a:r>
            <a:endParaRPr sz="2200">
              <a:latin typeface="Alegreya SC"/>
              <a:ea typeface="Alegreya SC"/>
              <a:cs typeface="Alegreya SC"/>
              <a:sym typeface="Alegreya SC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00675" y="873575"/>
            <a:ext cx="1449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Pente à risque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1264025"/>
            <a:ext cx="1725199" cy="244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56516"/>
          <a:stretch/>
        </p:blipFill>
        <p:spPr>
          <a:xfrm>
            <a:off x="562575" y="3704075"/>
            <a:ext cx="1725200" cy="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290475" y="873575"/>
            <a:ext cx="1604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Chasseur chassé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55395" l="0" r="0" t="1599"/>
          <a:stretch/>
        </p:blipFill>
        <p:spPr>
          <a:xfrm>
            <a:off x="3219850" y="3704075"/>
            <a:ext cx="1735275" cy="1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925" y="1264025"/>
            <a:ext cx="1725199" cy="244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6651400" y="873575"/>
            <a:ext cx="1604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sables mouvants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6250" y="1264025"/>
            <a:ext cx="1725199" cy="244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1451" y="1264025"/>
            <a:ext cx="1725199" cy="244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9">
            <a:alphaModFix/>
          </a:blip>
          <a:srcRect b="21060" l="0" r="0" t="0"/>
          <a:stretch/>
        </p:blipFill>
        <p:spPr>
          <a:xfrm>
            <a:off x="5727775" y="3704075"/>
            <a:ext cx="2213091" cy="9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0875" y="3704075"/>
            <a:ext cx="973374" cy="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321200" y="4735075"/>
            <a:ext cx="501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9</a:t>
            </a:r>
            <a:r>
              <a:rPr lang="fr">
                <a:latin typeface="Alegreya SC"/>
                <a:ea typeface="Alegreya SC"/>
                <a:cs typeface="Alegreya SC"/>
                <a:sym typeface="Alegreya SC"/>
              </a:rPr>
              <a:t>/17</a:t>
            </a:r>
            <a:endParaRPr>
              <a:latin typeface="Alegreya SC"/>
              <a:ea typeface="Alegreya SC"/>
              <a:cs typeface="Alegreya SC"/>
              <a:sym typeface="Alegreya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